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77" r:id="rId2"/>
    <p:sldId id="333" r:id="rId3"/>
    <p:sldId id="335" r:id="rId4"/>
    <p:sldId id="334" r:id="rId5"/>
    <p:sldId id="336" r:id="rId6"/>
    <p:sldId id="338" r:id="rId7"/>
    <p:sldId id="339" r:id="rId8"/>
    <p:sldId id="340" r:id="rId9"/>
    <p:sldId id="341" r:id="rId10"/>
  </p:sldIdLst>
  <p:sldSz cx="8640763" cy="648017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722" userDrawn="1">
          <p15:clr>
            <a:srgbClr val="A4A3A4"/>
          </p15:clr>
        </p15:guide>
        <p15:guide id="3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21">
          <p15:clr>
            <a:srgbClr val="A4A3A4"/>
          </p15:clr>
        </p15:guide>
        <p15:guide id="2" pos="204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3"/>
    <a:srgbClr val="FA0000"/>
    <a:srgbClr val="DD000F"/>
    <a:srgbClr val="FF0000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430" autoAdjust="0"/>
    <p:restoredTop sz="90886" autoAdjust="0"/>
  </p:normalViewPr>
  <p:slideViewPr>
    <p:cSldViewPr>
      <p:cViewPr varScale="1">
        <p:scale>
          <a:sx n="127" d="100"/>
          <a:sy n="127" d="100"/>
        </p:scale>
        <p:origin x="1050" y="126"/>
      </p:cViewPr>
      <p:guideLst>
        <p:guide orient="horz" pos="2041"/>
        <p:guide pos="2722"/>
        <p:guide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6" y="90"/>
      </p:cViewPr>
      <p:guideLst>
        <p:guide orient="horz" pos="2721"/>
        <p:guide pos="2041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82" cy="496058"/>
          </a:xfrm>
          <a:prstGeom prst="rect">
            <a:avLst/>
          </a:prstGeom>
        </p:spPr>
        <p:txBody>
          <a:bodyPr vert="horz" lIns="101133" tIns="50566" rIns="101133" bIns="50566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128" y="0"/>
            <a:ext cx="2945882" cy="496058"/>
          </a:xfrm>
          <a:prstGeom prst="rect">
            <a:avLst/>
          </a:prstGeom>
        </p:spPr>
        <p:txBody>
          <a:bodyPr vert="horz" lIns="101133" tIns="50566" rIns="101133" bIns="50566" rtlCol="0"/>
          <a:lstStyle>
            <a:lvl1pPr algn="r">
              <a:defRPr sz="1300"/>
            </a:lvl1pPr>
          </a:lstStyle>
          <a:p>
            <a:fld id="{0D968680-5B03-40B8-BC77-99986993ED85}" type="datetimeFigureOut">
              <a:rPr lang="de-AT" smtClean="0"/>
              <a:t>26.02.2019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756"/>
            <a:ext cx="2945882" cy="496058"/>
          </a:xfrm>
          <a:prstGeom prst="rect">
            <a:avLst/>
          </a:prstGeom>
        </p:spPr>
        <p:txBody>
          <a:bodyPr vert="horz" lIns="101133" tIns="50566" rIns="101133" bIns="50566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128" y="9428756"/>
            <a:ext cx="2945882" cy="496058"/>
          </a:xfrm>
          <a:prstGeom prst="rect">
            <a:avLst/>
          </a:prstGeom>
        </p:spPr>
        <p:txBody>
          <a:bodyPr vert="horz" lIns="101133" tIns="50566" rIns="101133" bIns="50566" rtlCol="0" anchor="b"/>
          <a:lstStyle>
            <a:lvl1pPr algn="r">
              <a:defRPr sz="1300"/>
            </a:lvl1pPr>
          </a:lstStyle>
          <a:p>
            <a:fld id="{E1291B25-E651-4B8A-AD29-1DC3C33272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489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38" cy="52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806" y="0"/>
            <a:ext cx="2957538" cy="52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87400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268" y="4727144"/>
            <a:ext cx="5035808" cy="44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4288"/>
            <a:ext cx="2957538" cy="4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6" rIns="101133" bIns="505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806" y="9454288"/>
            <a:ext cx="2957538" cy="4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33" tIns="50566" rIns="101133" bIns="505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A6F079-7874-44AE-9D4B-8029B6E906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64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17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69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44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0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3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38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76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6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787400"/>
            <a:ext cx="4902200" cy="3676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2000" dirty="0" smtClean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Berichte der Sportleiter liegen in Papierform auf und werden dem Protokoll der JHV beigelegt.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Stellvertretend wird der Bericht des Jugendsportleiters LG Armin Brüstle vorgetragen.</a:t>
            </a:r>
          </a:p>
          <a:p>
            <a:endParaRPr lang="de-AT" sz="1400" dirty="0">
              <a:latin typeface="+mn-lt"/>
            </a:endParaRPr>
          </a:p>
          <a:p>
            <a:r>
              <a:rPr lang="de-AT" sz="1400" dirty="0" smtClean="0">
                <a:latin typeface="+mn-lt"/>
              </a:rPr>
              <a:t>+ Folie</a:t>
            </a:r>
            <a:endParaRPr lang="de-AT" sz="14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6F079-7874-44AE-9D4B-8029B6E9068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51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1" y="6048163"/>
            <a:ext cx="8638513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985342"/>
            <a:ext cx="8638513" cy="6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69" y="717139"/>
            <a:ext cx="7128629" cy="336969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559" spc="-4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633" y="4210149"/>
            <a:ext cx="7128629" cy="108002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68" cap="all" spc="189" baseline="0">
                <a:solidFill>
                  <a:schemeClr val="tx2"/>
                </a:solidFill>
                <a:latin typeface="+mj-lt"/>
              </a:defRPr>
            </a:lvl1pPr>
            <a:lvl2pPr marL="432008" indent="0" algn="ctr">
              <a:buNone/>
              <a:defRPr sz="2268"/>
            </a:lvl2pPr>
            <a:lvl3pPr marL="864017" indent="0" algn="ctr">
              <a:buNone/>
              <a:defRPr sz="2268"/>
            </a:lvl3pPr>
            <a:lvl4pPr marL="1296025" indent="0" algn="ctr">
              <a:buNone/>
              <a:defRPr sz="1890"/>
            </a:lvl4pPr>
            <a:lvl5pPr marL="1728033" indent="0" algn="ctr">
              <a:buNone/>
              <a:defRPr sz="1890"/>
            </a:lvl5pPr>
            <a:lvl6pPr marL="2160041" indent="0" algn="ctr">
              <a:buNone/>
              <a:defRPr sz="1890"/>
            </a:lvl6pPr>
            <a:lvl7pPr marL="2592050" indent="0" algn="ctr">
              <a:buNone/>
              <a:defRPr sz="1890"/>
            </a:lvl7pPr>
            <a:lvl8pPr marL="3024058" indent="0" algn="ctr">
              <a:buNone/>
              <a:defRPr sz="1890"/>
            </a:lvl8pPr>
            <a:lvl9pPr marL="3456066" indent="0" algn="ctr">
              <a:buNone/>
              <a:defRPr sz="189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55897" y="4104111"/>
            <a:ext cx="69990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7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1" y="6048163"/>
            <a:ext cx="8638513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985342"/>
            <a:ext cx="8638513" cy="6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91928"/>
            <a:ext cx="1863165" cy="544023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91928"/>
            <a:ext cx="5481484" cy="5440229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1823" y="5232911"/>
            <a:ext cx="281095" cy="20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r Verbinder 3"/>
          <p:cNvCxnSpPr/>
          <p:nvPr userDrawn="1"/>
        </p:nvCxnSpPr>
        <p:spPr>
          <a:xfrm flipV="1">
            <a:off x="191211" y="6013315"/>
            <a:ext cx="8136904" cy="197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143917" y="6140177"/>
            <a:ext cx="269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</a:rPr>
              <a:t>BSBI Jahreshauptversammlung 2019</a:t>
            </a:r>
            <a:endParaRPr lang="de-AT" sz="1200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0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1" y="6048163"/>
            <a:ext cx="8638513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985342"/>
            <a:ext cx="8638513" cy="6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69" y="717139"/>
            <a:ext cx="7128629" cy="336969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559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669" y="4207794"/>
            <a:ext cx="7128629" cy="1080029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68" cap="all" spc="189" baseline="0">
                <a:solidFill>
                  <a:schemeClr val="tx2"/>
                </a:solidFill>
                <a:latin typeface="+mj-lt"/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55897" y="4104111"/>
            <a:ext cx="69990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669" y="270815"/>
            <a:ext cx="7128629" cy="13708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669" y="1744048"/>
            <a:ext cx="3499509" cy="380170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789" y="1744050"/>
            <a:ext cx="3499509" cy="380170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7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7669" y="270815"/>
            <a:ext cx="7128629" cy="13708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669" y="1744348"/>
            <a:ext cx="3499509" cy="6957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90" b="0" cap="all" baseline="0">
                <a:solidFill>
                  <a:schemeClr val="tx2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669" y="2440066"/>
            <a:ext cx="3499509" cy="31056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6789" y="1744348"/>
            <a:ext cx="3499509" cy="6957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90" b="0" cap="all" baseline="0">
                <a:solidFill>
                  <a:schemeClr val="tx2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6789" y="2440066"/>
            <a:ext cx="3499509" cy="31056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1" y="6048163"/>
            <a:ext cx="8638513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985342"/>
            <a:ext cx="8638513" cy="6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2870893" cy="6480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863295" y="0"/>
            <a:ext cx="45364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29" y="561614"/>
            <a:ext cx="2268200" cy="2160058"/>
          </a:xfrm>
        </p:spPr>
        <p:txBody>
          <a:bodyPr anchor="b">
            <a:normAutofit/>
          </a:bodyPr>
          <a:lstStyle>
            <a:lvl1pPr>
              <a:defRPr sz="3402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804" y="691219"/>
            <a:ext cx="4733703" cy="496813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29" y="2764875"/>
            <a:ext cx="2268200" cy="31929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17">
                <a:solidFill>
                  <a:srgbClr val="FFFFFF"/>
                </a:solidFill>
              </a:defRPr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9920" y="6103900"/>
            <a:ext cx="1855801" cy="345009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2300" y="6103900"/>
            <a:ext cx="3294291" cy="34500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80126"/>
            <a:ext cx="8638513" cy="1800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644292"/>
            <a:ext cx="8638513" cy="6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69" y="4795330"/>
            <a:ext cx="7171833" cy="777621"/>
          </a:xfrm>
        </p:spPr>
        <p:txBody>
          <a:bodyPr tIns="0" bIns="0" anchor="b">
            <a:noAutofit/>
          </a:bodyPr>
          <a:lstStyle>
            <a:lvl1pPr>
              <a:defRPr sz="3402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8640753" cy="4644292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024">
                <a:solidFill>
                  <a:schemeClr val="bg1"/>
                </a:solidFill>
              </a:defRPr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668" y="5581591"/>
            <a:ext cx="7171833" cy="56161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417">
                <a:solidFill>
                  <a:srgbClr val="FFFFFF"/>
                </a:solidFill>
              </a:defRPr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48163"/>
            <a:ext cx="8640764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85342"/>
            <a:ext cx="8640764" cy="6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669" y="270815"/>
            <a:ext cx="7128629" cy="137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668" y="1744048"/>
            <a:ext cx="7128630" cy="3801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670" y="6103900"/>
            <a:ext cx="175215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2488" y="6103900"/>
            <a:ext cx="341803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6693" y="6103900"/>
            <a:ext cx="92986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45885" y="1642103"/>
            <a:ext cx="70638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8" y="334726"/>
            <a:ext cx="807534" cy="9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0" r="77787" b="23354"/>
          <a:stretch/>
        </p:blipFill>
        <p:spPr>
          <a:xfrm>
            <a:off x="7334544" y="311999"/>
            <a:ext cx="110111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650" r:id="rId13"/>
    <p:sldLayoutId id="2147483651" r:id="rId14"/>
    <p:sldLayoutId id="2147483652" r:id="rId15"/>
    <p:sldLayoutId id="2147483653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864017" rtl="0" eaLnBrk="1" latinLnBrk="0" hangingPunct="1">
        <a:lnSpc>
          <a:spcPct val="85000"/>
        </a:lnSpc>
        <a:spcBef>
          <a:spcPct val="0"/>
        </a:spcBef>
        <a:buNone/>
        <a:defRPr sz="4536" kern="1200" spc="-4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6402" indent="-86402" algn="l" defTabSz="864017" rtl="0" eaLnBrk="1" latinLnBrk="0" hangingPunct="1">
        <a:lnSpc>
          <a:spcPct val="90000"/>
        </a:lnSpc>
        <a:spcBef>
          <a:spcPts val="1134"/>
        </a:spcBef>
        <a:spcAft>
          <a:spcPts val="18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2887" indent="-172803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7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5690" indent="-172803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08494" indent="-172803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1297" indent="-172803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3939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2837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1735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0633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5. Berichte Sportleiter</a:t>
            </a:r>
          </a:p>
          <a:p>
            <a:pPr lvl="0"/>
            <a:r>
              <a:rPr lang="de-AT" sz="3200" dirty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   Jugend (LG)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Armin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Brüstle</a:t>
            </a:r>
            <a:endParaRPr lang="de-AT" sz="16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Luftgewehr (LG)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Martin Haller</a:t>
            </a:r>
            <a:endParaRPr lang="de-AT" sz="16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4429" r="6665" b="6356"/>
          <a:stretch/>
        </p:blipFill>
        <p:spPr>
          <a:xfrm>
            <a:off x="-1" y="3230728"/>
            <a:ext cx="8640763" cy="27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Kleinkaliber (KK)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Martina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Chamson</a:t>
            </a:r>
            <a:endParaRPr lang="de-AT" sz="3200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Aufgelegt (LGA/KKA)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Manfred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Schafferer</a:t>
            </a:r>
            <a:endParaRPr lang="de-AT" sz="16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Luftpistole (LP1/LP5)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Alexander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Wutte</a:t>
            </a:r>
            <a:endParaRPr lang="de-AT" sz="16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5" y="2375991"/>
            <a:ext cx="47045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Luftpistole Aufgelegt (LPA)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Arno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Gufler</a:t>
            </a:r>
            <a:endParaRPr lang="de-AT" sz="3200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Feuerpistole (FP) </a:t>
            </a:r>
            <a:r>
              <a:rPr lang="de-AT" sz="1600" dirty="0" smtClean="0">
                <a:latin typeface="Rockwell" panose="02060603020205020403" pitchFamily="18" charset="0"/>
                <a:cs typeface="Calibri" panose="020F0502020204030204" pitchFamily="34" charset="0"/>
              </a:rPr>
              <a:t>– Kathrin Plattner</a:t>
            </a:r>
            <a:endParaRPr lang="de-AT" sz="1600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9941" y="1439887"/>
            <a:ext cx="7920880" cy="3888432"/>
            <a:chOff x="503957" y="1511895"/>
            <a:chExt cx="7663050" cy="367812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47" y="1512669"/>
              <a:ext cx="4904460" cy="367734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57" y="1511895"/>
              <a:ext cx="2758590" cy="3678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9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Großkaliberpistole (GP)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Fritz </a:t>
            </a:r>
            <a:r>
              <a:rPr lang="de-AT" sz="1600" dirty="0" err="1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Vengust</a:t>
            </a:r>
            <a:endParaRPr lang="de-AT" sz="3200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03957" y="2877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 smtClean="0">
                <a:latin typeface="Rockwell" panose="02060603020205020403" pitchFamily="18" charset="0"/>
                <a:cs typeface="Calibri" panose="020F0502020204030204" pitchFamily="34" charset="0"/>
              </a:rPr>
              <a:t>Vorderlader (V)</a:t>
            </a:r>
            <a:r>
              <a:rPr lang="de-AT" sz="1600" dirty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– </a:t>
            </a:r>
            <a:r>
              <a:rPr lang="de-AT" sz="1600" dirty="0" smtClean="0">
                <a:solidFill>
                  <a:srgbClr val="00000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Michael Janz</a:t>
            </a:r>
            <a:endParaRPr lang="de-AT" sz="1600" dirty="0">
              <a:solidFill>
                <a:srgbClr val="00000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330</Words>
  <Application>Microsoft Office PowerPoint</Application>
  <PresentationFormat>Benutzerdefiniert</PresentationFormat>
  <Paragraphs>73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Rockwell</vt:lpstr>
      <vt:lpstr>Times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TIWAG-Tiroler Wasserkraft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STEINLJO</dc:creator>
  <cp:lastModifiedBy>Joachim</cp:lastModifiedBy>
  <cp:revision>186</cp:revision>
  <cp:lastPrinted>2017-03-16T08:04:31Z</cp:lastPrinted>
  <dcterms:created xsi:type="dcterms:W3CDTF">2015-04-07T08:25:36Z</dcterms:created>
  <dcterms:modified xsi:type="dcterms:W3CDTF">2019-02-26T17:03:40Z</dcterms:modified>
</cp:coreProperties>
</file>